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71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MQN8ZSjS7zMotvzWBph+16qIk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FB9642-8E3B-45E3-B3BC-B6E2A9F8907D}">
  <a:tblStyle styleId="{1FFB9642-8E3B-45E3-B3BC-B6E2A9F890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68EFD34-F2DA-4508-8D23-4095602E71B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0AAD885-E973-4571-9CC8-DFC0902D85A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8CAB50-A9FB-4BD2-A4C8-48806147A473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tcBdr/>
        <a:fill>
          <a:solidFill>
            <a:srgbClr val="FFE8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8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 Aviv Announcements" userId="13f0b018-6bca-45c4-8d20-dfb69a017163" providerId="ADAL" clId="{F14EF8DA-2A70-4CCE-A5AC-49CC8F3F300B}"/>
    <pc:docChg chg="custSel delSld modSld">
      <pc:chgData name="Gan Aviv Announcements" userId="13f0b018-6bca-45c4-8d20-dfb69a017163" providerId="ADAL" clId="{F14EF8DA-2A70-4CCE-A5AC-49CC8F3F300B}" dt="2024-07-11T16:05:35.114" v="32" actId="478"/>
      <pc:docMkLst>
        <pc:docMk/>
      </pc:docMkLst>
      <pc:sldChg chg="delSp modSp mod">
        <pc:chgData name="Gan Aviv Announcements" userId="13f0b018-6bca-45c4-8d20-dfb69a017163" providerId="ADAL" clId="{F14EF8DA-2A70-4CCE-A5AC-49CC8F3F300B}" dt="2024-07-11T16:05:35.114" v="32" actId="478"/>
        <pc:sldMkLst>
          <pc:docMk/>
          <pc:sldMk cId="0" sldId="256"/>
        </pc:sldMkLst>
        <pc:spChg chg="del">
          <ac:chgData name="Gan Aviv Announcements" userId="13f0b018-6bca-45c4-8d20-dfb69a017163" providerId="ADAL" clId="{F14EF8DA-2A70-4CCE-A5AC-49CC8F3F300B}" dt="2024-07-11T16:05:32.034" v="30" actId="478"/>
          <ac:spMkLst>
            <pc:docMk/>
            <pc:sldMk cId="0" sldId="256"/>
            <ac:spMk id="95" creationId="{00000000-0000-0000-0000-000000000000}"/>
          </ac:spMkLst>
        </pc:spChg>
        <pc:spChg chg="del">
          <ac:chgData name="Gan Aviv Announcements" userId="13f0b018-6bca-45c4-8d20-dfb69a017163" providerId="ADAL" clId="{F14EF8DA-2A70-4CCE-A5AC-49CC8F3F300B}" dt="2024-07-11T16:05:33.872" v="31" actId="478"/>
          <ac:spMkLst>
            <pc:docMk/>
            <pc:sldMk cId="0" sldId="256"/>
            <ac:spMk id="97" creationId="{00000000-0000-0000-0000-000000000000}"/>
          </ac:spMkLst>
        </pc:spChg>
        <pc:spChg chg="del">
          <ac:chgData name="Gan Aviv Announcements" userId="13f0b018-6bca-45c4-8d20-dfb69a017163" providerId="ADAL" clId="{F14EF8DA-2A70-4CCE-A5AC-49CC8F3F300B}" dt="2024-07-11T16:05:30.583" v="29" actId="478"/>
          <ac:spMkLst>
            <pc:docMk/>
            <pc:sldMk cId="0" sldId="256"/>
            <ac:spMk id="98" creationId="{00000000-0000-0000-0000-000000000000}"/>
          </ac:spMkLst>
        </pc:spChg>
        <pc:spChg chg="del mod">
          <ac:chgData name="Gan Aviv Announcements" userId="13f0b018-6bca-45c4-8d20-dfb69a017163" providerId="ADAL" clId="{F14EF8DA-2A70-4CCE-A5AC-49CC8F3F300B}" dt="2024-07-11T16:05:23.483" v="20" actId="478"/>
          <ac:spMkLst>
            <pc:docMk/>
            <pc:sldMk cId="0" sldId="256"/>
            <ac:spMk id="104" creationId="{00000000-0000-0000-0000-000000000000}"/>
          </ac:spMkLst>
        </pc:spChg>
        <pc:spChg chg="del">
          <ac:chgData name="Gan Aviv Announcements" userId="13f0b018-6bca-45c4-8d20-dfb69a017163" providerId="ADAL" clId="{F14EF8DA-2A70-4CCE-A5AC-49CC8F3F300B}" dt="2024-07-11T16:05:35.114" v="32" actId="478"/>
          <ac:spMkLst>
            <pc:docMk/>
            <pc:sldMk cId="0" sldId="256"/>
            <ac:spMk id="108" creationId="{00000000-0000-0000-0000-000000000000}"/>
          </ac:spMkLst>
        </pc:spChg>
        <pc:spChg chg="del mod">
          <ac:chgData name="Gan Aviv Announcements" userId="13f0b018-6bca-45c4-8d20-dfb69a017163" providerId="ADAL" clId="{F14EF8DA-2A70-4CCE-A5AC-49CC8F3F300B}" dt="2024-07-11T16:05:25.385" v="23" actId="478"/>
          <ac:spMkLst>
            <pc:docMk/>
            <pc:sldMk cId="0" sldId="256"/>
            <ac:spMk id="117" creationId="{00000000-0000-0000-0000-000000000000}"/>
          </ac:spMkLst>
        </pc:spChg>
        <pc:spChg chg="del">
          <ac:chgData name="Gan Aviv Announcements" userId="13f0b018-6bca-45c4-8d20-dfb69a017163" providerId="ADAL" clId="{F14EF8DA-2A70-4CCE-A5AC-49CC8F3F300B}" dt="2024-07-11T16:05:27.714" v="26" actId="478"/>
          <ac:spMkLst>
            <pc:docMk/>
            <pc:sldMk cId="0" sldId="256"/>
            <ac:spMk id="123" creationId="{00000000-0000-0000-0000-000000000000}"/>
          </ac:spMkLst>
        </pc:spChg>
        <pc:spChg chg="del mod">
          <ac:chgData name="Gan Aviv Announcements" userId="13f0b018-6bca-45c4-8d20-dfb69a017163" providerId="ADAL" clId="{F14EF8DA-2A70-4CCE-A5AC-49CC8F3F300B}" dt="2024-07-11T16:05:11.675" v="4" actId="478"/>
          <ac:spMkLst>
            <pc:docMk/>
            <pc:sldMk cId="0" sldId="256"/>
            <ac:spMk id="130" creationId="{00000000-0000-0000-0000-000000000000}"/>
          </ac:spMkLst>
        </pc:spChg>
        <pc:picChg chg="del">
          <ac:chgData name="Gan Aviv Announcements" userId="13f0b018-6bca-45c4-8d20-dfb69a017163" providerId="ADAL" clId="{F14EF8DA-2A70-4CCE-A5AC-49CC8F3F300B}" dt="2024-07-11T16:05:18.961" v="13" actId="478"/>
          <ac:picMkLst>
            <pc:docMk/>
            <pc:sldMk cId="0" sldId="256"/>
            <ac:picMk id="93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9.475" v="28" actId="478"/>
          <ac:picMkLst>
            <pc:docMk/>
            <pc:sldMk cId="0" sldId="256"/>
            <ac:picMk id="96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1.752" v="17" actId="478"/>
          <ac:picMkLst>
            <pc:docMk/>
            <pc:sldMk cId="0" sldId="256"/>
            <ac:picMk id="99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2.233" v="18" actId="478"/>
          <ac:picMkLst>
            <pc:docMk/>
            <pc:sldMk cId="0" sldId="256"/>
            <ac:picMk id="100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4.073" v="21" actId="478"/>
          <ac:picMkLst>
            <pc:docMk/>
            <pc:sldMk cId="0" sldId="256"/>
            <ac:picMk id="101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9.953" v="14" actId="478"/>
          <ac:picMkLst>
            <pc:docMk/>
            <pc:sldMk cId="0" sldId="256"/>
            <ac:picMk id="102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3.274" v="6" actId="478"/>
          <ac:picMkLst>
            <pc:docMk/>
            <pc:sldMk cId="0" sldId="256"/>
            <ac:picMk id="105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8.744" v="27" actId="478"/>
          <ac:picMkLst>
            <pc:docMk/>
            <pc:sldMk cId="0" sldId="256"/>
            <ac:picMk id="109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6.447" v="25" actId="478"/>
          <ac:picMkLst>
            <pc:docMk/>
            <pc:sldMk cId="0" sldId="256"/>
            <ac:picMk id="111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6.975" v="11" actId="478"/>
          <ac:picMkLst>
            <pc:docMk/>
            <pc:sldMk cId="0" sldId="256"/>
            <ac:picMk id="113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6.471" v="10" actId="478"/>
          <ac:picMkLst>
            <pc:docMk/>
            <pc:sldMk cId="0" sldId="256"/>
            <ac:picMk id="114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7.639" v="12" actId="478"/>
          <ac:picMkLst>
            <pc:docMk/>
            <pc:sldMk cId="0" sldId="256"/>
            <ac:picMk id="115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4.847" v="7" actId="478"/>
          <ac:picMkLst>
            <pc:docMk/>
            <pc:sldMk cId="0" sldId="256"/>
            <ac:picMk id="116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5.425" v="8" actId="478"/>
          <ac:picMkLst>
            <pc:docMk/>
            <pc:sldMk cId="0" sldId="256"/>
            <ac:picMk id="119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1.215" v="16" actId="478"/>
          <ac:picMkLst>
            <pc:docMk/>
            <pc:sldMk cId="0" sldId="256"/>
            <ac:picMk id="120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0.761" v="15" actId="478"/>
          <ac:picMkLst>
            <pc:docMk/>
            <pc:sldMk cId="0" sldId="256"/>
            <ac:picMk id="121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25.903" v="24" actId="478"/>
          <ac:picMkLst>
            <pc:docMk/>
            <pc:sldMk cId="0" sldId="256"/>
            <ac:picMk id="126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6.001" v="9" actId="478"/>
          <ac:picMkLst>
            <pc:docMk/>
            <pc:sldMk cId="0" sldId="256"/>
            <ac:picMk id="127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08.603" v="1" actId="478"/>
          <ac:picMkLst>
            <pc:docMk/>
            <pc:sldMk cId="0" sldId="256"/>
            <ac:picMk id="128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09.073" v="2" actId="478"/>
          <ac:picMkLst>
            <pc:docMk/>
            <pc:sldMk cId="0" sldId="256"/>
            <ac:picMk id="129" creationId="{00000000-0000-0000-0000-000000000000}"/>
          </ac:picMkLst>
        </pc:picChg>
        <pc:picChg chg="del">
          <ac:chgData name="Gan Aviv Announcements" userId="13f0b018-6bca-45c4-8d20-dfb69a017163" providerId="ADAL" clId="{F14EF8DA-2A70-4CCE-A5AC-49CC8F3F300B}" dt="2024-07-11T16:05:12.497" v="5" actId="478"/>
          <ac:picMkLst>
            <pc:docMk/>
            <pc:sldMk cId="0" sldId="256"/>
            <ac:picMk id="131" creationId="{00000000-0000-0000-0000-000000000000}"/>
          </ac:picMkLst>
        </pc:picChg>
      </pc:sldChg>
      <pc:sldChg chg="del">
        <pc:chgData name="Gan Aviv Announcements" userId="13f0b018-6bca-45c4-8d20-dfb69a017163" providerId="ADAL" clId="{F14EF8DA-2A70-4CCE-A5AC-49CC8F3F300B}" dt="2024-07-11T16:05:06.399" v="0" actId="4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41" y="0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7450" y="695325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03726"/>
            <a:ext cx="560832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8805841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41" y="8805841"/>
            <a:ext cx="3037841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03726"/>
            <a:ext cx="5608320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5325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3097129" y="-53075"/>
            <a:ext cx="307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800"/>
              <a:buFont typeface="Calibri"/>
              <a:buNone/>
            </a:pPr>
            <a:r>
              <a:rPr lang="en-US" sz="3800" b="1">
                <a:solidFill>
                  <a:srgbClr val="0070C0"/>
                </a:solidFill>
              </a:rPr>
              <a:t>Summer 2024</a:t>
            </a:r>
            <a:endParaRPr sz="3100">
              <a:solidFill>
                <a:srgbClr val="9900FF"/>
              </a:solidFill>
            </a:endParaRPr>
          </a:p>
        </p:txBody>
      </p:sp>
      <p:graphicFrame>
        <p:nvGraphicFramePr>
          <p:cNvPr id="89" name="Google Shape;89;p1"/>
          <p:cNvGraphicFramePr/>
          <p:nvPr/>
        </p:nvGraphicFramePr>
        <p:xfrm>
          <a:off x="207569" y="1016303"/>
          <a:ext cx="8660400" cy="5697625"/>
        </p:xfrm>
        <a:graphic>
          <a:graphicData uri="http://schemas.openxmlformats.org/drawingml/2006/table">
            <a:tbl>
              <a:tblPr firstRow="1" bandRow="1">
                <a:noFill/>
                <a:tableStyleId>{1FFB9642-8E3B-45E3-B3BC-B6E2A9F8907D}</a:tableStyleId>
              </a:tblPr>
              <a:tblGrid>
                <a:gridCol w="14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14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lnB w="254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6/2</a:t>
                      </a:r>
                      <a:r>
                        <a:rPr lang="en-US" sz="1350"/>
                        <a:t>4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6/2</a:t>
                      </a:r>
                      <a:r>
                        <a:rPr lang="en-US" sz="1350"/>
                        <a:t>5</a:t>
                      </a: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strike="noStrike" cap="none"/>
                        <a:t>  </a:t>
                      </a: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strike="noStrike" cap="none"/>
                        <a:t>  Name Buttons</a:t>
                      </a:r>
                      <a:endParaRPr sz="135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6/2</a:t>
                      </a:r>
                      <a:r>
                        <a:rPr lang="en-US" sz="1350"/>
                        <a:t>6</a:t>
                      </a:r>
                      <a:endParaRPr sz="135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strike="noStrike" cap="none"/>
                        <a:t>Ice Cream Party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/>
                        <a:t>6/2</a:t>
                      </a:r>
                      <a:r>
                        <a:rPr lang="en-US" sz="1350"/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6/</a:t>
                      </a:r>
                      <a:r>
                        <a:rPr lang="en-US" sz="1350"/>
                        <a:t>8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0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350" b="1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0000FF"/>
                          </a:solidFill>
                        </a:rPr>
                        <a:t>  Make Flags</a:t>
                      </a:r>
                      <a:endParaRPr sz="1350" b="1" u="none" strike="noStrike" cap="none">
                        <a:solidFill>
                          <a:srgbClr val="0000F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2</a:t>
                      </a:r>
                      <a:endParaRPr sz="135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350" b="1"/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3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>
                        <a:solidFill>
                          <a:srgbClr val="0000F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0000FF"/>
                          </a:solidFill>
                        </a:rPr>
                        <a:t>    </a:t>
                      </a:r>
                      <a:endParaRPr sz="1350" b="1" u="none" strike="noStrike" cap="none">
                        <a:solidFill>
                          <a:srgbClr val="0000F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0000FF"/>
                          </a:solidFill>
                        </a:rPr>
                        <a:t>Star Spangled</a:t>
                      </a:r>
                      <a:endParaRPr sz="1350" b="1" u="none" strike="noStrike" cap="none">
                        <a:solidFill>
                          <a:srgbClr val="0000FF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0000FF"/>
                          </a:solidFill>
                        </a:rPr>
                        <a:t>          Slime</a:t>
                      </a:r>
                      <a:endParaRPr sz="135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4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8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50" b="1" u="none" strike="noStrike" cap="none"/>
                        <a:t> 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>
                          <a:solidFill>
                            <a:srgbClr val="0000FF"/>
                          </a:solidFill>
                        </a:rPr>
                        <a:t> </a:t>
                      </a:r>
                      <a:endParaRPr sz="135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8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   </a:t>
                      </a: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50" b="1">
                          <a:solidFill>
                            <a:srgbClr val="FF0000"/>
                          </a:solidFill>
                        </a:rPr>
                        <a:t>Unicorns</a:t>
                      </a:r>
                      <a:endParaRPr sz="135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9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>
                          <a:solidFill>
                            <a:srgbClr val="FF0000"/>
                          </a:solidFill>
                        </a:rPr>
                        <a:t>Dragons</a:t>
                      </a:r>
                      <a:endParaRPr sz="135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10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>
                          <a:solidFill>
                            <a:srgbClr val="FF0000"/>
                          </a:solidFill>
                        </a:rPr>
                        <a:t>Mermaids</a:t>
                      </a:r>
                      <a:endParaRPr sz="135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11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>
                        <a:solidFill>
                          <a:srgbClr val="FF0000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>
                          <a:solidFill>
                            <a:srgbClr val="FF0000"/>
                          </a:solidFill>
                        </a:rPr>
                        <a:t>Dino Day</a:t>
                      </a:r>
                      <a:endParaRPr sz="135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0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16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>
                        <a:solidFill>
                          <a:srgbClr val="9900F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7/1</a:t>
                      </a:r>
                      <a:r>
                        <a:rPr lang="en-US" sz="1350" b="1"/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</a:t>
                      </a:r>
                      <a:r>
                        <a:rPr lang="en-US" sz="1350" b="1"/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80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7/2</a:t>
                      </a:r>
                      <a:r>
                        <a:rPr lang="en-US" sz="1350" b="1"/>
                        <a:t>2</a:t>
                      </a: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>
                          <a:solidFill>
                            <a:schemeClr val="accent6"/>
                          </a:solidFill>
                        </a:rPr>
                        <a:t>Methods of Travel</a:t>
                      </a:r>
                      <a:endParaRPr sz="135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7/2</a:t>
                      </a:r>
                      <a:r>
                        <a:rPr lang="en-US" sz="1350" b="1"/>
                        <a:t>3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7/2</a:t>
                      </a:r>
                      <a:r>
                        <a:rPr lang="en-US" sz="1350" b="1"/>
                        <a:t>4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endParaRPr sz="135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7/2</a:t>
                      </a:r>
                      <a:r>
                        <a:rPr lang="en-US" sz="1350" b="1"/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b="1" u="none" strike="noStrike" cap="none"/>
                        <a:t>7/2</a:t>
                      </a:r>
                      <a:r>
                        <a:rPr lang="en-US" sz="1350" b="1"/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0" name="Google Shape;90;p1"/>
          <p:cNvGraphicFramePr/>
          <p:nvPr/>
        </p:nvGraphicFramePr>
        <p:xfrm>
          <a:off x="1676400" y="685800"/>
          <a:ext cx="7217250" cy="304810"/>
        </p:xfrm>
        <a:graphic>
          <a:graphicData uri="http://schemas.openxmlformats.org/drawingml/2006/table">
            <a:tbl>
              <a:tblPr firstRow="1" bandRow="1">
                <a:noFill/>
                <a:tableStyleId>{368EFD34-F2DA-4508-8D23-4095602E71B4}</a:tableStyleId>
              </a:tblPr>
              <a:tblGrid>
                <a:gridCol w="1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Monday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Tuesday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Wednesday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Thursday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Friday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7607536" y="4758746"/>
            <a:ext cx="122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47016" y="1282727"/>
            <a:ext cx="1413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9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 sz="19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9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Circus</a:t>
            </a:r>
            <a:endParaRPr sz="19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504825" y="1443932"/>
            <a:ext cx="122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7397083" y="2460253"/>
            <a:ext cx="162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7613980" y="5882721"/>
            <a:ext cx="1313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1792162"/>
            <a:ext cx="729652" cy="3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6849" y="1337548"/>
            <a:ext cx="962750" cy="57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2608" y="2237535"/>
            <a:ext cx="598814" cy="66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4843" y="1290498"/>
            <a:ext cx="748542" cy="74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187" y="26590"/>
            <a:ext cx="1040593" cy="92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/>
        </p:nvSpPr>
        <p:spPr>
          <a:xfrm>
            <a:off x="1612175" y="1363138"/>
            <a:ext cx="150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 Closed</a:t>
            </a:r>
            <a:endParaRPr sz="1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Day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5972963" y="2952210"/>
            <a:ext cx="141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 Closed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210325" y="3423250"/>
            <a:ext cx="1366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Mythical</a:t>
            </a:r>
            <a:endParaRPr sz="2000" b="1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Creatures</a:t>
            </a:r>
            <a:endParaRPr sz="2000" b="1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178763" y="4658800"/>
            <a:ext cx="141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Nursery</a:t>
            </a:r>
            <a:endParaRPr sz="20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Rhymes</a:t>
            </a:r>
            <a:endParaRPr sz="20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173150" y="5691900"/>
            <a:ext cx="1413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Around</a:t>
            </a:r>
            <a:endParaRPr sz="17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sz="17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endParaRPr sz="17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4826" y="6203650"/>
            <a:ext cx="376850" cy="3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4826" y="5163837"/>
            <a:ext cx="376850" cy="3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43800" y="4038600"/>
            <a:ext cx="376850" cy="3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2937013" y="6203650"/>
            <a:ext cx="141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Foods from</a:t>
            </a:r>
            <a:br>
              <a:rPr lang="en-US" sz="11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Other Countries</a:t>
            </a:r>
            <a:endParaRPr sz="11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740750" y="4635588"/>
            <a:ext cx="147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Old Macdonald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5117388" y="4356125"/>
            <a:ext cx="1313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Twinkle Twinkle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Little Star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3628438" y="4420550"/>
            <a:ext cx="103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Wheels on 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 the Bus</a:t>
            </a:r>
            <a:endParaRPr sz="14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9763" y="2819400"/>
            <a:ext cx="376850" cy="3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/>
        </p:nvSpPr>
        <p:spPr>
          <a:xfrm>
            <a:off x="7399833" y="3647603"/>
            <a:ext cx="162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Shabbat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4464500" y="6264800"/>
            <a:ext cx="131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Dances from</a:t>
            </a:r>
            <a:endParaRPr sz="1100" b="1">
              <a:solidFill>
                <a:schemeClr val="accent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Around the World</a:t>
            </a:r>
            <a:endParaRPr sz="1100" b="1">
              <a:solidFill>
                <a:schemeClr val="accent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28850" y="2950194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52228" y="3023547"/>
            <a:ext cx="253725" cy="25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53650" y="4163569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95188" y="4144657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82688" y="4138942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55875" y="5274932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0875" y="5276975"/>
            <a:ext cx="253725" cy="2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94650" y="5270844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53660" y="6402726"/>
            <a:ext cx="265097" cy="2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0887" y="6402744"/>
            <a:ext cx="265100" cy="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06425" y="6402744"/>
            <a:ext cx="265100" cy="2615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5891780" y="6084475"/>
            <a:ext cx="162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Clothing from Around the World</a:t>
            </a:r>
            <a:endParaRPr sz="1400" b="1" i="0" u="none" strike="noStrike" cap="none">
              <a:solidFill>
                <a:schemeClr val="accent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09875" y="2218500"/>
            <a:ext cx="598825" cy="4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69650" y="2297964"/>
            <a:ext cx="376850" cy="38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739400">
            <a:off x="5515058" y="1495567"/>
            <a:ext cx="325083" cy="69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72400" y="0"/>
            <a:ext cx="990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0178" y="3019222"/>
            <a:ext cx="253725" cy="25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8726" y="2382200"/>
            <a:ext cx="1413600" cy="77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15">
            <a:alphaModFix/>
          </a:blip>
          <a:srcRect l="-6549" t="114640" r="6550" b="-114640"/>
          <a:stretch/>
        </p:blipFill>
        <p:spPr>
          <a:xfrm>
            <a:off x="3116050" y="2481763"/>
            <a:ext cx="1366400" cy="26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179275" y="2600383"/>
            <a:ext cx="1227900" cy="28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88700" y="2574638"/>
            <a:ext cx="1474800" cy="34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419600" y="2608033"/>
            <a:ext cx="1474800" cy="34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522459" y="3461721"/>
            <a:ext cx="598825" cy="64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38813" y="3345024"/>
            <a:ext cx="598825" cy="76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1195962">
            <a:off x="2519612" y="5671125"/>
            <a:ext cx="376850" cy="5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/>
        </p:nvSpPr>
        <p:spPr>
          <a:xfrm>
            <a:off x="6077678" y="4589950"/>
            <a:ext cx="16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Itsy Bitsy Spider</a:t>
            </a:r>
            <a:endParaRPr sz="14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179284" y="4934594"/>
            <a:ext cx="598824" cy="59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640537" y="4775225"/>
            <a:ext cx="534775" cy="7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768400" y="4956398"/>
            <a:ext cx="1002624" cy="56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113825" y="4938807"/>
            <a:ext cx="1183124" cy="59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104101" y="3337266"/>
            <a:ext cx="598800" cy="7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059126" y="3338525"/>
            <a:ext cx="729650" cy="73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430798" y="5624701"/>
            <a:ext cx="962775" cy="51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562875" y="5709685"/>
            <a:ext cx="891808" cy="5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318800" y="5623950"/>
            <a:ext cx="598800" cy="68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Summer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Front Office</dc:creator>
  <cp:lastModifiedBy>Gan Aviv Announcements</cp:lastModifiedBy>
  <cp:revision>1</cp:revision>
  <dcterms:created xsi:type="dcterms:W3CDTF">2013-05-21T14:19:25Z</dcterms:created>
  <dcterms:modified xsi:type="dcterms:W3CDTF">2024-07-11T16:05:38Z</dcterms:modified>
</cp:coreProperties>
</file>