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7010400" cy="9271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hMQN8ZSjS7zMotvzWBph+16qIk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FB9642-8E3B-45E3-B3BC-B6E2A9F8907D}">
  <a:tblStyle styleId="{1FFB9642-8E3B-45E3-B3BC-B6E2A9F8907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68EFD34-F2DA-4508-8D23-4095602E71B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 b="off" i="off"/>
      <a:tcStyle>
        <a:tcBdr/>
        <a:fill>
          <a:solidFill>
            <a:srgbClr val="D4E2CE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4E2CE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0AAD885-E973-4571-9CC8-DFC0902D85AA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accent4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C8CAB50-A9FB-4BD2-A4C8-48806147A473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4E6"/>
          </a:solidFill>
        </a:fill>
      </a:tcStyle>
    </a:wholeTbl>
    <a:band1H>
      <a:tcTxStyle b="off" i="off"/>
      <a:tcStyle>
        <a:tcBdr/>
        <a:fill>
          <a:solidFill>
            <a:srgbClr val="FFE8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FE8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15" Type="http://schemas.microsoft.com/office/2016/11/relationships/changesInfo" Target="changesInfos/changesInfo1.xml"/><Relationship Id="rId10" Type="http://customschemas.google.com/relationships/presentationmetadata" Target="meta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n Aviv Announcements" userId="13f0b018-6bca-45c4-8d20-dfb69a017163" providerId="ADAL" clId="{9C7C2767-98CD-46E1-8452-2E19843558C0}"/>
    <pc:docChg chg="custSel delSld modSld">
      <pc:chgData name="Gan Aviv Announcements" userId="13f0b018-6bca-45c4-8d20-dfb69a017163" providerId="ADAL" clId="{9C7C2767-98CD-46E1-8452-2E19843558C0}" dt="2024-07-11T16:07:20.423" v="16" actId="478"/>
      <pc:docMkLst>
        <pc:docMk/>
      </pc:docMkLst>
      <pc:sldChg chg="del">
        <pc:chgData name="Gan Aviv Announcements" userId="13f0b018-6bca-45c4-8d20-dfb69a017163" providerId="ADAL" clId="{9C7C2767-98CD-46E1-8452-2E19843558C0}" dt="2024-07-11T16:07:08.845" v="0" actId="47"/>
        <pc:sldMkLst>
          <pc:docMk/>
          <pc:sldMk cId="0" sldId="256"/>
        </pc:sldMkLst>
      </pc:sldChg>
      <pc:sldChg chg="delSp mod">
        <pc:chgData name="Gan Aviv Announcements" userId="13f0b018-6bca-45c4-8d20-dfb69a017163" providerId="ADAL" clId="{9C7C2767-98CD-46E1-8452-2E19843558C0}" dt="2024-07-11T16:07:20.423" v="16" actId="478"/>
        <pc:sldMkLst>
          <pc:docMk/>
          <pc:sldMk cId="0" sldId="257"/>
        </pc:sldMkLst>
        <pc:spChg chg="del">
          <ac:chgData name="Gan Aviv Announcements" userId="13f0b018-6bca-45c4-8d20-dfb69a017163" providerId="ADAL" clId="{9C7C2767-98CD-46E1-8452-2E19843558C0}" dt="2024-07-11T16:07:20.423" v="16" actId="478"/>
          <ac:spMkLst>
            <pc:docMk/>
            <pc:sldMk cId="0" sldId="257"/>
            <ac:spMk id="187" creationId="{00000000-0000-0000-0000-000000000000}"/>
          </ac:spMkLst>
        </pc:spChg>
        <pc:picChg chg="del">
          <ac:chgData name="Gan Aviv Announcements" userId="13f0b018-6bca-45c4-8d20-dfb69a017163" providerId="ADAL" clId="{9C7C2767-98CD-46E1-8452-2E19843558C0}" dt="2024-07-11T16:07:16.768" v="12" actId="478"/>
          <ac:picMkLst>
            <pc:docMk/>
            <pc:sldMk cId="0" sldId="257"/>
            <ac:picMk id="186" creationId="{00000000-0000-0000-0000-000000000000}"/>
          </ac:picMkLst>
        </pc:picChg>
        <pc:picChg chg="del">
          <ac:chgData name="Gan Aviv Announcements" userId="13f0b018-6bca-45c4-8d20-dfb69a017163" providerId="ADAL" clId="{9C7C2767-98CD-46E1-8452-2E19843558C0}" dt="2024-07-11T16:07:18.623" v="15" actId="478"/>
          <ac:picMkLst>
            <pc:docMk/>
            <pc:sldMk cId="0" sldId="257"/>
            <ac:picMk id="192" creationId="{00000000-0000-0000-0000-000000000000}"/>
          </ac:picMkLst>
        </pc:picChg>
        <pc:picChg chg="del">
          <ac:chgData name="Gan Aviv Announcements" userId="13f0b018-6bca-45c4-8d20-dfb69a017163" providerId="ADAL" clId="{9C7C2767-98CD-46E1-8452-2E19843558C0}" dt="2024-07-11T16:07:13.233" v="7" actId="478"/>
          <ac:picMkLst>
            <pc:docMk/>
            <pc:sldMk cId="0" sldId="257"/>
            <ac:picMk id="195" creationId="{00000000-0000-0000-0000-000000000000}"/>
          </ac:picMkLst>
        </pc:picChg>
        <pc:picChg chg="del">
          <ac:chgData name="Gan Aviv Announcements" userId="13f0b018-6bca-45c4-8d20-dfb69a017163" providerId="ADAL" clId="{9C7C2767-98CD-46E1-8452-2E19843558C0}" dt="2024-07-11T16:07:12.758" v="6" actId="478"/>
          <ac:picMkLst>
            <pc:docMk/>
            <pc:sldMk cId="0" sldId="257"/>
            <ac:picMk id="197" creationId="{00000000-0000-0000-0000-000000000000}"/>
          </ac:picMkLst>
        </pc:picChg>
        <pc:picChg chg="del">
          <ac:chgData name="Gan Aviv Announcements" userId="13f0b018-6bca-45c4-8d20-dfb69a017163" providerId="ADAL" clId="{9C7C2767-98CD-46E1-8452-2E19843558C0}" dt="2024-07-11T16:07:12.304" v="5" actId="478"/>
          <ac:picMkLst>
            <pc:docMk/>
            <pc:sldMk cId="0" sldId="257"/>
            <ac:picMk id="198" creationId="{00000000-0000-0000-0000-000000000000}"/>
          </ac:picMkLst>
        </pc:picChg>
        <pc:picChg chg="del">
          <ac:chgData name="Gan Aviv Announcements" userId="13f0b018-6bca-45c4-8d20-dfb69a017163" providerId="ADAL" clId="{9C7C2767-98CD-46E1-8452-2E19843558C0}" dt="2024-07-11T16:07:16.064" v="11" actId="478"/>
          <ac:picMkLst>
            <pc:docMk/>
            <pc:sldMk cId="0" sldId="257"/>
            <ac:picMk id="199" creationId="{00000000-0000-0000-0000-000000000000}"/>
          </ac:picMkLst>
        </pc:picChg>
        <pc:picChg chg="del">
          <ac:chgData name="Gan Aviv Announcements" userId="13f0b018-6bca-45c4-8d20-dfb69a017163" providerId="ADAL" clId="{9C7C2767-98CD-46E1-8452-2E19843558C0}" dt="2024-07-11T16:07:17.600" v="13" actId="478"/>
          <ac:picMkLst>
            <pc:docMk/>
            <pc:sldMk cId="0" sldId="257"/>
            <ac:picMk id="200" creationId="{00000000-0000-0000-0000-000000000000}"/>
          </ac:picMkLst>
        </pc:picChg>
        <pc:picChg chg="del">
          <ac:chgData name="Gan Aviv Announcements" userId="13f0b018-6bca-45c4-8d20-dfb69a017163" providerId="ADAL" clId="{9C7C2767-98CD-46E1-8452-2E19843558C0}" dt="2024-07-11T16:07:15.431" v="10" actId="478"/>
          <ac:picMkLst>
            <pc:docMk/>
            <pc:sldMk cId="0" sldId="257"/>
            <ac:picMk id="201" creationId="{00000000-0000-0000-0000-000000000000}"/>
          </ac:picMkLst>
        </pc:picChg>
        <pc:picChg chg="del">
          <ac:chgData name="Gan Aviv Announcements" userId="13f0b018-6bca-45c4-8d20-dfb69a017163" providerId="ADAL" clId="{9C7C2767-98CD-46E1-8452-2E19843558C0}" dt="2024-07-11T16:07:18.137" v="14" actId="478"/>
          <ac:picMkLst>
            <pc:docMk/>
            <pc:sldMk cId="0" sldId="257"/>
            <ac:picMk id="203" creationId="{00000000-0000-0000-0000-000000000000}"/>
          </ac:picMkLst>
        </pc:picChg>
        <pc:picChg chg="del">
          <ac:chgData name="Gan Aviv Announcements" userId="13f0b018-6bca-45c4-8d20-dfb69a017163" providerId="ADAL" clId="{9C7C2767-98CD-46E1-8452-2E19843558C0}" dt="2024-07-11T16:07:10.598" v="2" actId="478"/>
          <ac:picMkLst>
            <pc:docMk/>
            <pc:sldMk cId="0" sldId="257"/>
            <ac:picMk id="206" creationId="{00000000-0000-0000-0000-000000000000}"/>
          </ac:picMkLst>
        </pc:picChg>
        <pc:picChg chg="del">
          <ac:chgData name="Gan Aviv Announcements" userId="13f0b018-6bca-45c4-8d20-dfb69a017163" providerId="ADAL" clId="{9C7C2767-98CD-46E1-8452-2E19843558C0}" dt="2024-07-11T16:07:13.673" v="8" actId="478"/>
          <ac:picMkLst>
            <pc:docMk/>
            <pc:sldMk cId="0" sldId="257"/>
            <ac:picMk id="207" creationId="{00000000-0000-0000-0000-000000000000}"/>
          </ac:picMkLst>
        </pc:picChg>
        <pc:picChg chg="del">
          <ac:chgData name="Gan Aviv Announcements" userId="13f0b018-6bca-45c4-8d20-dfb69a017163" providerId="ADAL" clId="{9C7C2767-98CD-46E1-8452-2E19843558C0}" dt="2024-07-11T16:07:11.313" v="3" actId="478"/>
          <ac:picMkLst>
            <pc:docMk/>
            <pc:sldMk cId="0" sldId="257"/>
            <ac:picMk id="208" creationId="{00000000-0000-0000-0000-000000000000}"/>
          </ac:picMkLst>
        </pc:picChg>
        <pc:picChg chg="del">
          <ac:chgData name="Gan Aviv Announcements" userId="13f0b018-6bca-45c4-8d20-dfb69a017163" providerId="ADAL" clId="{9C7C2767-98CD-46E1-8452-2E19843558C0}" dt="2024-07-11T16:07:14.296" v="9" actId="478"/>
          <ac:picMkLst>
            <pc:docMk/>
            <pc:sldMk cId="0" sldId="257"/>
            <ac:picMk id="209" creationId="{00000000-0000-0000-0000-000000000000}"/>
          </ac:picMkLst>
        </pc:picChg>
        <pc:picChg chg="del">
          <ac:chgData name="Gan Aviv Announcements" userId="13f0b018-6bca-45c4-8d20-dfb69a017163" providerId="ADAL" clId="{9C7C2767-98CD-46E1-8452-2E19843558C0}" dt="2024-07-11T16:07:11.865" v="4" actId="478"/>
          <ac:picMkLst>
            <pc:docMk/>
            <pc:sldMk cId="0" sldId="257"/>
            <ac:picMk id="224" creationId="{00000000-0000-0000-0000-000000000000}"/>
          </ac:picMkLst>
        </pc:picChg>
        <pc:picChg chg="del">
          <ac:chgData name="Gan Aviv Announcements" userId="13f0b018-6bca-45c4-8d20-dfb69a017163" providerId="ADAL" clId="{9C7C2767-98CD-46E1-8452-2E19843558C0}" dt="2024-07-11T16:07:10.241" v="1" actId="478"/>
          <ac:picMkLst>
            <pc:docMk/>
            <pc:sldMk cId="0" sldId="257"/>
            <ac:picMk id="22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" y="0"/>
            <a:ext cx="3037841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41" y="0"/>
            <a:ext cx="3037841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7450" y="695325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1" y="4403726"/>
            <a:ext cx="560832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" y="8805841"/>
            <a:ext cx="3037841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41" y="8805841"/>
            <a:ext cx="3037841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>
            <a:spLocks noGrp="1"/>
          </p:cNvSpPr>
          <p:nvPr>
            <p:ph type="body" idx="1"/>
          </p:nvPr>
        </p:nvSpPr>
        <p:spPr>
          <a:xfrm>
            <a:off x="701041" y="4403726"/>
            <a:ext cx="560832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695325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hyperlink" Target="mailto:info@ganaviv.com" TargetMode="Externa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2.jp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g"/><Relationship Id="rId9" Type="http://schemas.openxmlformats.org/officeDocument/2006/relationships/image" Target="../media/image6.jp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Google Shape;184;p2"/>
          <p:cNvGraphicFramePr/>
          <p:nvPr/>
        </p:nvGraphicFramePr>
        <p:xfrm>
          <a:off x="191113" y="1033588"/>
          <a:ext cx="8686800" cy="5257840"/>
        </p:xfrm>
        <a:graphic>
          <a:graphicData uri="http://schemas.openxmlformats.org/drawingml/2006/table">
            <a:tbl>
              <a:tblPr firstRow="1" bandRow="1">
                <a:noFill/>
                <a:tableStyleId>{70AAD885-E973-4571-9CC8-DFC0902D85AA}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024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7/</a:t>
                      </a:r>
                      <a:r>
                        <a:rPr lang="en-US" sz="1350"/>
                        <a:t>29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/>
                        <a:t>7/30</a:t>
                      </a:r>
                      <a:endParaRPr sz="135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u="none" strike="noStrike" cap="none">
                        <a:highlight>
                          <a:schemeClr val="accent4"/>
                        </a:highlight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>
                        <a:solidFill>
                          <a:srgbClr val="98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>
                        <a:solidFill>
                          <a:srgbClr val="98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>
                          <a:solidFill>
                            <a:srgbClr val="980000"/>
                          </a:solidFill>
                        </a:rPr>
                        <a:t>Safari Hats &amp; Vests</a:t>
                      </a:r>
                      <a:endParaRPr sz="135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/>
                        <a:t>7/31</a:t>
                      </a:r>
                      <a:endParaRPr sz="135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>
                        <a:solidFill>
                          <a:srgbClr val="0070C0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>
                          <a:solidFill>
                            <a:srgbClr val="980000"/>
                          </a:solidFill>
                        </a:rPr>
                        <a:t> </a:t>
                      </a:r>
                      <a:endParaRPr sz="1350">
                        <a:solidFill>
                          <a:srgbClr val="980000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>
                        <a:solidFill>
                          <a:srgbClr val="980000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>
                          <a:solidFill>
                            <a:srgbClr val="980000"/>
                          </a:solidFill>
                        </a:rPr>
                        <a:t>Safari Animal</a:t>
                      </a:r>
                      <a:endParaRPr sz="135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u="none" strike="noStrike" cap="none"/>
                        <a:t>8/</a:t>
                      </a:r>
                      <a:r>
                        <a:rPr lang="en-US" sz="1350"/>
                        <a:t>1</a:t>
                      </a:r>
                      <a:endParaRPr sz="135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>
                        <a:solidFill>
                          <a:srgbClr val="38761D"/>
                        </a:solidFill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>
                        <a:solidFill>
                          <a:srgbClr val="38761D"/>
                        </a:solidFill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>
                        <a:solidFill>
                          <a:srgbClr val="38761D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>
                          <a:solidFill>
                            <a:srgbClr val="980000"/>
                          </a:solidFill>
                        </a:rPr>
                        <a:t>Snakes</a:t>
                      </a:r>
                      <a:endParaRPr sz="1350">
                        <a:solidFill>
                          <a:srgbClr val="38761D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u="none" strike="noStrike" cap="none"/>
                        <a:t>8/</a:t>
                      </a:r>
                      <a:r>
                        <a:rPr lang="en-US" sz="1350"/>
                        <a:t>2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05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8/</a:t>
                      </a:r>
                      <a:r>
                        <a:rPr lang="en-US" sz="1350" b="1"/>
                        <a:t>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8/</a:t>
                      </a:r>
                      <a:r>
                        <a:rPr lang="en-US" sz="1350" b="1"/>
                        <a:t>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8/</a:t>
                      </a:r>
                      <a:r>
                        <a:rPr lang="en-US" sz="1350" b="1"/>
                        <a:t>7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8/</a:t>
                      </a:r>
                      <a:r>
                        <a:rPr lang="en-US" sz="1350" b="1"/>
                        <a:t>8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8/</a:t>
                      </a:r>
                      <a:r>
                        <a:rPr lang="en-US" sz="1350" b="1"/>
                        <a:t>9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197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8/1</a:t>
                      </a:r>
                      <a:r>
                        <a:rPr lang="en-US" sz="1350" b="1"/>
                        <a:t>2</a:t>
                      </a: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8/1</a:t>
                      </a:r>
                      <a:r>
                        <a:rPr lang="en-US" sz="1350" b="1"/>
                        <a:t>3</a:t>
                      </a: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8/1</a:t>
                      </a:r>
                      <a:r>
                        <a:rPr lang="en-US" sz="1350" b="1"/>
                        <a:t>4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8/1</a:t>
                      </a:r>
                      <a:r>
                        <a:rPr lang="en-US" sz="1350" b="1"/>
                        <a:t>5</a:t>
                      </a:r>
                      <a:endParaRPr sz="135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b="1">
                          <a:solidFill>
                            <a:srgbClr val="0070C0"/>
                          </a:solidFill>
                        </a:rPr>
                        <a:t>Tide Pool Experience</a:t>
                      </a:r>
                      <a:endParaRPr sz="14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8/1</a:t>
                      </a:r>
                      <a:r>
                        <a:rPr lang="en-US" sz="1350" b="1"/>
                        <a:t>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5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>
                        <a:solidFill>
                          <a:srgbClr val="CC0000"/>
                        </a:solidFill>
                      </a:endParaRPr>
                    </a:p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8/</a:t>
                      </a:r>
                      <a:r>
                        <a:rPr lang="en-US" sz="1350" b="1"/>
                        <a:t>19</a:t>
                      </a:r>
                      <a:endParaRPr sz="1350" b="1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8/2</a:t>
                      </a:r>
                      <a:r>
                        <a:rPr lang="en-US" sz="1350" b="1"/>
                        <a:t>0</a:t>
                      </a: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>
                        <a:solidFill>
                          <a:srgbClr val="98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>
                        <a:solidFill>
                          <a:srgbClr val="98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8/2</a:t>
                      </a:r>
                      <a:r>
                        <a:rPr lang="en-US" sz="1350" b="1"/>
                        <a:t>1</a:t>
                      </a: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br>
                        <a:rPr lang="en-US" sz="1250" b="1">
                          <a:solidFill>
                            <a:srgbClr val="CC0000"/>
                          </a:solidFill>
                        </a:rPr>
                      </a:br>
                      <a:r>
                        <a:rPr lang="en-US" sz="1250" b="1">
                          <a:solidFill>
                            <a:srgbClr val="CC0000"/>
                          </a:solidFill>
                        </a:rPr>
                        <a:t>Wacky Wednesday</a:t>
                      </a:r>
                      <a:endParaRPr sz="1350" b="1">
                        <a:solidFill>
                          <a:srgbClr val="98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8/2</a:t>
                      </a:r>
                      <a:r>
                        <a:rPr lang="en-US" sz="1350" b="1"/>
                        <a:t>2</a:t>
                      </a: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   </a:t>
                      </a: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>
                        <a:solidFill>
                          <a:srgbClr val="98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 u="none" strike="noStrike" cap="none"/>
                        <a:t>8/2</a:t>
                      </a:r>
                      <a:r>
                        <a:rPr lang="en-US" b="1"/>
                        <a:t>3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5" name="Google Shape;185;p2"/>
          <p:cNvGraphicFramePr/>
          <p:nvPr/>
        </p:nvGraphicFramePr>
        <p:xfrm>
          <a:off x="1689513" y="695300"/>
          <a:ext cx="7239000" cy="304810"/>
        </p:xfrm>
        <a:graphic>
          <a:graphicData uri="http://schemas.openxmlformats.org/drawingml/2006/table">
            <a:tbl>
              <a:tblPr firstRow="1" bandRow="1">
                <a:noFill/>
                <a:tableStyleId>{AC8CAB50-A9FB-4BD2-A4C8-48806147A473}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Monday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Tuesday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Wednesday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Thursday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Friday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8" name="Google Shape;188;p2"/>
          <p:cNvSpPr txBox="1"/>
          <p:nvPr/>
        </p:nvSpPr>
        <p:spPr>
          <a:xfrm>
            <a:off x="7637745" y="2792561"/>
            <a:ext cx="1227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Shabbat Party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"/>
          <p:cNvSpPr txBox="1"/>
          <p:nvPr/>
        </p:nvSpPr>
        <p:spPr>
          <a:xfrm>
            <a:off x="5314830" y="5257800"/>
            <a:ext cx="239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"/>
          <p:cNvSpPr txBox="1"/>
          <p:nvPr/>
        </p:nvSpPr>
        <p:spPr>
          <a:xfrm>
            <a:off x="1622724" y="6400800"/>
            <a:ext cx="5898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21 West Main Street, Bergenfield, NJ 07621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T: 201-384-6111  1-888-GAN-AVIV  F: 201-384-6133  E: </a:t>
            </a:r>
            <a:r>
              <a:rPr lang="en-US" sz="1100" b="0" i="0" u="sng" strike="noStrike" cap="non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info@ganaviv.com</a:t>
            </a:r>
            <a:r>
              <a:rPr lang="en-US" sz="1100" b="0" i="0" u="none" strike="noStrike" cap="non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  W: www.ganaviv.com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"/>
          <p:cNvSpPr txBox="1"/>
          <p:nvPr/>
        </p:nvSpPr>
        <p:spPr>
          <a:xfrm>
            <a:off x="1839767" y="3048355"/>
            <a:ext cx="11430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2"/>
          <p:cNvPicPr preferRelativeResize="0"/>
          <p:nvPr/>
        </p:nvPicPr>
        <p:blipFill rotWithShape="1">
          <a:blip r:embed="rId4">
            <a:alphaModFix/>
          </a:blip>
          <a:srcRect b="17786"/>
          <a:stretch/>
        </p:blipFill>
        <p:spPr>
          <a:xfrm>
            <a:off x="7694952" y="5651250"/>
            <a:ext cx="903300" cy="57888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"/>
          <p:cNvSpPr txBox="1"/>
          <p:nvPr/>
        </p:nvSpPr>
        <p:spPr>
          <a:xfrm>
            <a:off x="2497929" y="29493"/>
            <a:ext cx="39678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800"/>
              <a:buFont typeface="Calibri"/>
              <a:buNone/>
            </a:pPr>
            <a:r>
              <a:rPr lang="en-US" sz="3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Summer 202</a:t>
            </a:r>
            <a:r>
              <a:rPr lang="en-US" sz="3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6376" y="3296900"/>
            <a:ext cx="376850" cy="37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8139" y="3987"/>
            <a:ext cx="979525" cy="87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4327" y="4533419"/>
            <a:ext cx="369354" cy="36935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"/>
          <p:cNvSpPr txBox="1"/>
          <p:nvPr/>
        </p:nvSpPr>
        <p:spPr>
          <a:xfrm>
            <a:off x="7582550" y="5343450"/>
            <a:ext cx="1490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12:30 Dismissa</a:t>
            </a:r>
            <a:r>
              <a:rPr lang="en-US" sz="12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"/>
          <p:cNvSpPr txBox="1"/>
          <p:nvPr/>
        </p:nvSpPr>
        <p:spPr>
          <a:xfrm>
            <a:off x="228600" y="5434388"/>
            <a:ext cx="1177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20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acky Week</a:t>
            </a:r>
            <a:endParaRPr sz="20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"/>
          <p:cNvSpPr txBox="1"/>
          <p:nvPr/>
        </p:nvSpPr>
        <p:spPr>
          <a:xfrm>
            <a:off x="27675" y="3782701"/>
            <a:ext cx="1124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Under</a:t>
            </a:r>
            <a:endParaRPr sz="2000" b="1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endParaRPr sz="2000" b="1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Sea</a:t>
            </a:r>
            <a:endParaRPr sz="2000" b="1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6376" y="1866875"/>
            <a:ext cx="376850" cy="3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"/>
          <p:cNvSpPr txBox="1"/>
          <p:nvPr/>
        </p:nvSpPr>
        <p:spPr>
          <a:xfrm>
            <a:off x="257413" y="2645575"/>
            <a:ext cx="1124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Have </a:t>
            </a:r>
            <a:endParaRPr sz="2000" b="1" i="0" u="none" strike="noStrike" cap="none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endParaRPr sz="2000" b="1" i="0" u="none" strike="noStrike" cap="none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Ball</a:t>
            </a:r>
            <a:endParaRPr sz="2000" b="1" i="0" u="none" strike="noStrike" cap="none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"/>
          <p:cNvSpPr txBox="1"/>
          <p:nvPr/>
        </p:nvSpPr>
        <p:spPr>
          <a:xfrm>
            <a:off x="267038" y="1111601"/>
            <a:ext cx="1241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On Safari</a:t>
            </a:r>
            <a:endParaRPr sz="2100" b="1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"/>
          <p:cNvSpPr txBox="1"/>
          <p:nvPr/>
        </p:nvSpPr>
        <p:spPr>
          <a:xfrm>
            <a:off x="7665699" y="1230171"/>
            <a:ext cx="1227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Shabbat Party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"/>
          <p:cNvSpPr txBox="1"/>
          <p:nvPr/>
        </p:nvSpPr>
        <p:spPr>
          <a:xfrm>
            <a:off x="7623124" y="4151396"/>
            <a:ext cx="1227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Shabbat Party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1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Fish </a:t>
            </a:r>
            <a:endParaRPr sz="1400" b="1" i="1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"/>
          <p:cNvSpPr txBox="1"/>
          <p:nvPr/>
        </p:nvSpPr>
        <p:spPr>
          <a:xfrm>
            <a:off x="2172063" y="3809088"/>
            <a:ext cx="90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Seashells</a:t>
            </a:r>
            <a:endParaRPr sz="14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"/>
          <p:cNvSpPr txBox="1"/>
          <p:nvPr/>
        </p:nvSpPr>
        <p:spPr>
          <a:xfrm>
            <a:off x="3418550" y="3835913"/>
            <a:ext cx="117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Submarines</a:t>
            </a:r>
            <a:endParaRPr sz="14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23175" y="4183337"/>
            <a:ext cx="732324" cy="73232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"/>
          <p:cNvSpPr txBox="1"/>
          <p:nvPr/>
        </p:nvSpPr>
        <p:spPr>
          <a:xfrm>
            <a:off x="1532539" y="2736822"/>
            <a:ext cx="17886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35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Fun with Bubbles</a:t>
            </a:r>
            <a:endParaRPr sz="135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03875" y="1256140"/>
            <a:ext cx="903450" cy="61073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"/>
          <p:cNvSpPr txBox="1"/>
          <p:nvPr/>
        </p:nvSpPr>
        <p:spPr>
          <a:xfrm>
            <a:off x="1713915" y="1952413"/>
            <a:ext cx="104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Binoculars</a:t>
            </a:r>
            <a:endParaRPr sz="1400" b="1" i="0" u="none" strike="noStrike" cap="non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"/>
          <p:cNvSpPr txBox="1"/>
          <p:nvPr/>
        </p:nvSpPr>
        <p:spPr>
          <a:xfrm>
            <a:off x="4565363" y="4624550"/>
            <a:ext cx="112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Sand Art</a:t>
            </a:r>
            <a:endParaRPr sz="14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59774" y="3152525"/>
            <a:ext cx="449017" cy="509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47688" y="1134800"/>
            <a:ext cx="762000" cy="7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28025" y="3827925"/>
            <a:ext cx="979525" cy="9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78325" y="1257050"/>
            <a:ext cx="615150" cy="71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662975" y="3354952"/>
            <a:ext cx="292100" cy="288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51688" y="3360705"/>
            <a:ext cx="275613" cy="271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94925" y="2048331"/>
            <a:ext cx="275600" cy="271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631425" y="2097623"/>
            <a:ext cx="239175" cy="2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760000" y="2100025"/>
            <a:ext cx="239175" cy="2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18426" y="4681203"/>
            <a:ext cx="292100" cy="28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596575" y="4664650"/>
            <a:ext cx="30887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745675" y="4597502"/>
            <a:ext cx="308899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733375" y="3361276"/>
            <a:ext cx="292100" cy="288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92600" y="4315863"/>
            <a:ext cx="840400" cy="63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93849" y="1571670"/>
            <a:ext cx="534775" cy="615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639609">
            <a:off x="3420568" y="2545096"/>
            <a:ext cx="671042" cy="854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305688" y="2481875"/>
            <a:ext cx="1048500" cy="7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"/>
          <p:cNvSpPr txBox="1"/>
          <p:nvPr/>
        </p:nvSpPr>
        <p:spPr>
          <a:xfrm>
            <a:off x="4603401" y="3076500"/>
            <a:ext cx="1124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Bean Bag</a:t>
            </a:r>
            <a:endParaRPr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Basketball</a:t>
            </a:r>
            <a:endParaRPr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"/>
          <p:cNvSpPr txBox="1"/>
          <p:nvPr/>
        </p:nvSpPr>
        <p:spPr>
          <a:xfrm>
            <a:off x="3513413" y="3078625"/>
            <a:ext cx="903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Balloon </a:t>
            </a:r>
            <a:endParaRPr sz="14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Tennis</a:t>
            </a:r>
            <a:endParaRPr sz="14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"/>
          <p:cNvSpPr txBox="1"/>
          <p:nvPr/>
        </p:nvSpPr>
        <p:spPr>
          <a:xfrm>
            <a:off x="6066575" y="3150325"/>
            <a:ext cx="1143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10AM-noonOlympics</a:t>
            </a:r>
            <a:endParaRPr sz="14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305688" y="3855269"/>
            <a:ext cx="1124100" cy="807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146726" y="4211600"/>
            <a:ext cx="979531" cy="71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 flipH="1">
            <a:off x="4897650" y="1165705"/>
            <a:ext cx="979525" cy="929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347363" y="5290075"/>
            <a:ext cx="903450" cy="79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375223" y="5249906"/>
            <a:ext cx="732325" cy="67874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"/>
          <p:cNvSpPr txBox="1"/>
          <p:nvPr/>
        </p:nvSpPr>
        <p:spPr>
          <a:xfrm>
            <a:off x="5965563" y="59082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Wacky Socks Day</a:t>
            </a:r>
            <a:endParaRPr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"/>
          <p:cNvSpPr txBox="1"/>
          <p:nvPr/>
        </p:nvSpPr>
        <p:spPr>
          <a:xfrm>
            <a:off x="1689525" y="59692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Wacky Dress Up</a:t>
            </a:r>
            <a:endParaRPr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2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018148" y="5308067"/>
            <a:ext cx="817425" cy="68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4788763" y="5295503"/>
            <a:ext cx="1048500" cy="58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4972176" y="2536799"/>
            <a:ext cx="732325" cy="7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On-screen Show (4:3)</PresentationFormat>
  <Paragraphs>90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Front Office</dc:creator>
  <cp:lastModifiedBy>Gan Aviv Announcements</cp:lastModifiedBy>
  <cp:revision>1</cp:revision>
  <dcterms:created xsi:type="dcterms:W3CDTF">2013-05-21T14:19:25Z</dcterms:created>
  <dcterms:modified xsi:type="dcterms:W3CDTF">2024-07-11T16:07:24Z</dcterms:modified>
</cp:coreProperties>
</file>